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968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91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67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71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83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90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879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3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50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39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94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A980E-5142-402B-9B4E-F4D5C484F571}" type="datetimeFigureOut">
              <a:rPr lang="tr-TR" smtClean="0"/>
              <a:t>17.05.2025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9ADC8-AEFE-4A65-B703-1E3BAF4767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61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7038" y="272562"/>
            <a:ext cx="1871944" cy="186773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193189" y="622997"/>
            <a:ext cx="9234435" cy="3323987"/>
          </a:xfrm>
          <a:prstGeom prst="rect">
            <a:avLst/>
          </a:prstGeom>
          <a:blipFill>
            <a:blip r:embed="rId2">
              <a:alphaModFix amt="13000"/>
            </a:blip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tr-TR" sz="48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II. İstanbul</a:t>
            </a:r>
            <a:endParaRPr lang="tr-TR" sz="4800" b="1" cap="all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tr-TR" sz="48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Bilim </a:t>
            </a:r>
            <a:r>
              <a:rPr lang="tr-TR" sz="48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ve Sanat </a:t>
            </a:r>
            <a:r>
              <a:rPr lang="tr-TR" sz="48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Merkezleri</a:t>
            </a:r>
          </a:p>
          <a:p>
            <a:pPr algn="ctr"/>
            <a:r>
              <a:rPr lang="tr-TR" sz="48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Çocuk </a:t>
            </a:r>
            <a:r>
              <a:rPr lang="tr-TR" sz="48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Kongresi </a:t>
            </a:r>
            <a:endParaRPr lang="tr-TR" sz="4800" b="1" cap="all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tr-TR" sz="48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193188" y="3449481"/>
            <a:ext cx="9234435" cy="25237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BİLDİRİ BAŞLIĞI</a:t>
            </a:r>
          </a:p>
          <a:p>
            <a:pPr algn="ctr"/>
            <a:r>
              <a:rPr lang="tr-T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(Tüm harfler büyük, 36 punto, sığmaması halinde küçültülebilir)</a:t>
            </a:r>
          </a:p>
          <a:p>
            <a:pPr algn="ctr"/>
            <a:endParaRPr lang="tr-TR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tr-T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Yazar/Yazarlar</a:t>
            </a:r>
          </a:p>
          <a:p>
            <a:pPr algn="ctr"/>
            <a:r>
              <a:rPr lang="tr-T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tr-T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28 Punto, Ad SOYAD, Ad SOYAD, Ad SOYAD)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45" y="272562"/>
            <a:ext cx="1867737" cy="186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17487" y="2736502"/>
            <a:ext cx="11656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GİRİŞ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ve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AMAÇ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46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17487" y="2736502"/>
            <a:ext cx="11656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GİRİŞ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ve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AMAÇ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59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310804" y="3073580"/>
            <a:ext cx="175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YÖNTEM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49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7777" y="3073580"/>
            <a:ext cx="2085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BULGULAR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84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414146" y="3073580"/>
            <a:ext cx="137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SONUÇ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47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2200589" cy="6858000"/>
          </a:xfrm>
          <a:prstGeom prst="rect">
            <a:avLst/>
          </a:prstGeom>
          <a:gradFill>
            <a:gsLst>
              <a:gs pos="46000">
                <a:schemeClr val="bg1"/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63" y="405919"/>
            <a:ext cx="1924664" cy="19246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2200589" y="0"/>
            <a:ext cx="9991411" cy="523220"/>
          </a:xfrm>
          <a:prstGeom prst="rect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9000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İSTANBUL BİLİM VE SANAT MERKEZLERİ ÇOCUK KONGRESİ</a:t>
            </a:r>
            <a:endParaRPr lang="tr-TR" sz="2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0988" y="3139806"/>
            <a:ext cx="1998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KAYNAKÇA</a:t>
            </a:r>
            <a:endParaRPr lang="tr-T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2602523" y="954593"/>
            <a:ext cx="9334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BAŞLIK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 24  punto olup başlık harfleri tümü büyük olarak kullanılmalıdır.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Metninde madde imi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Gövde metninin tek bir sayfaya sığmaması halinde harf puntoları küçültülmemeli slayt düzeni bozulmadan yeni slayt eklenerek sığmayan içerik yeni slayttan devam ettirilebilir.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Slayt sınırı olmamakla birlikte sunum yapacak yazarların slayt sayılarının kullanacakları süre ile orantılı olması önerilir.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İçeriklerde metin, görsel, grafik vb. içerikler kullanılabilir.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Her bir içerik balığı için bir slayt hazırlanmış olup ihtiyaç halinde ilgili bölüm ihtiyaç kadar çoğaltılabilir.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Katılımınız için teşekkür eder başarılar dileriz.</a:t>
            </a:r>
            <a:endParaRPr lang="tr-T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 rot="18639380">
            <a:off x="-118070" y="5210458"/>
            <a:ext cx="24367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istanbulcocukkongresi.com.tr</a:t>
            </a:r>
            <a:endParaRPr lang="tr-TR" sz="1400" b="1" dirty="0">
              <a:solidFill>
                <a:srgbClr val="FF0000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800">
            <a:off x="484532" y="5018491"/>
            <a:ext cx="1754498" cy="169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0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653</Words>
  <Application>Microsoft Office PowerPoint</Application>
  <PresentationFormat>Geniş ekran</PresentationFormat>
  <Paragraphs>78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BİLSEM</dc:creator>
  <cp:lastModifiedBy>BİLSEM</cp:lastModifiedBy>
  <cp:revision>18</cp:revision>
  <dcterms:created xsi:type="dcterms:W3CDTF">2024-05-21T17:50:54Z</dcterms:created>
  <dcterms:modified xsi:type="dcterms:W3CDTF">2025-05-17T14:08:30Z</dcterms:modified>
</cp:coreProperties>
</file>